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8" r:id="rId2"/>
    <p:sldId id="270" r:id="rId3"/>
    <p:sldId id="263" r:id="rId4"/>
    <p:sldId id="268" r:id="rId5"/>
    <p:sldId id="278" r:id="rId6"/>
    <p:sldId id="269" r:id="rId7"/>
  </p:sldIdLst>
  <p:sldSz cx="32399288" cy="215995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45"/>
    <p:restoredTop sz="94694"/>
  </p:normalViewPr>
  <p:slideViewPr>
    <p:cSldViewPr snapToGrid="0">
      <p:cViewPr varScale="1">
        <p:scale>
          <a:sx n="37" d="100"/>
          <a:sy n="37" d="100"/>
        </p:scale>
        <p:origin x="167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3534924"/>
            <a:ext cx="27539395" cy="7519835"/>
          </a:xfrm>
        </p:spPr>
        <p:txBody>
          <a:bodyPr anchor="b"/>
          <a:lstStyle>
            <a:lvl1pPr algn="ctr">
              <a:defRPr sz="1889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11344752"/>
            <a:ext cx="24299466" cy="5214884"/>
          </a:xfrm>
        </p:spPr>
        <p:txBody>
          <a:bodyPr/>
          <a:lstStyle>
            <a:lvl1pPr marL="0" indent="0" algn="ctr">
              <a:buNone/>
              <a:defRPr sz="7559"/>
            </a:lvl1pPr>
            <a:lvl2pPr marL="1439951" indent="0" algn="ctr">
              <a:buNone/>
              <a:defRPr sz="6299"/>
            </a:lvl2pPr>
            <a:lvl3pPr marL="2879903" indent="0" algn="ctr">
              <a:buNone/>
              <a:defRPr sz="5669"/>
            </a:lvl3pPr>
            <a:lvl4pPr marL="4319854" indent="0" algn="ctr">
              <a:buNone/>
              <a:defRPr sz="5039"/>
            </a:lvl4pPr>
            <a:lvl5pPr marL="5759806" indent="0" algn="ctr">
              <a:buNone/>
              <a:defRPr sz="5039"/>
            </a:lvl5pPr>
            <a:lvl6pPr marL="7199757" indent="0" algn="ctr">
              <a:buNone/>
              <a:defRPr sz="5039"/>
            </a:lvl6pPr>
            <a:lvl7pPr marL="8639708" indent="0" algn="ctr">
              <a:buNone/>
              <a:defRPr sz="5039"/>
            </a:lvl7pPr>
            <a:lvl8pPr marL="10079660" indent="0" algn="ctr">
              <a:buNone/>
              <a:defRPr sz="5039"/>
            </a:lvl8pPr>
            <a:lvl9pPr marL="11519611" indent="0" algn="ctr">
              <a:buNone/>
              <a:defRPr sz="5039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11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2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1149975"/>
            <a:ext cx="6986096" cy="1830459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1149975"/>
            <a:ext cx="20553298" cy="1830459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25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616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5384888"/>
            <a:ext cx="27944386" cy="8984801"/>
          </a:xfrm>
        </p:spPr>
        <p:txBody>
          <a:bodyPr anchor="b"/>
          <a:lstStyle>
            <a:lvl1pPr>
              <a:defRPr sz="1889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14454688"/>
            <a:ext cx="27944386" cy="4724895"/>
          </a:xfrm>
        </p:spPr>
        <p:txBody>
          <a:bodyPr/>
          <a:lstStyle>
            <a:lvl1pPr marL="0" indent="0">
              <a:buNone/>
              <a:defRPr sz="7559">
                <a:solidFill>
                  <a:schemeClr val="tx1">
                    <a:tint val="82000"/>
                  </a:schemeClr>
                </a:solidFill>
              </a:defRPr>
            </a:lvl1pPr>
            <a:lvl2pPr marL="1439951" indent="0">
              <a:buNone/>
              <a:defRPr sz="6299">
                <a:solidFill>
                  <a:schemeClr val="tx1">
                    <a:tint val="82000"/>
                  </a:schemeClr>
                </a:solidFill>
              </a:defRPr>
            </a:lvl2pPr>
            <a:lvl3pPr marL="2879903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3pPr>
            <a:lvl4pPr marL="4319854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4pPr>
            <a:lvl5pPr marL="5759806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5pPr>
            <a:lvl6pPr marL="7199757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6pPr>
            <a:lvl7pPr marL="8639708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7pPr>
            <a:lvl8pPr marL="10079660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8pPr>
            <a:lvl9pPr marL="11519611" indent="0">
              <a:buNone/>
              <a:defRPr sz="503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73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5749874"/>
            <a:ext cx="13769697" cy="137047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5749874"/>
            <a:ext cx="13769697" cy="137047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098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1149979"/>
            <a:ext cx="27944386" cy="417491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5294885"/>
            <a:ext cx="13706415" cy="2594941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39951" indent="0">
              <a:buNone/>
              <a:defRPr sz="6299" b="1"/>
            </a:lvl2pPr>
            <a:lvl3pPr marL="2879903" indent="0">
              <a:buNone/>
              <a:defRPr sz="5669" b="1"/>
            </a:lvl3pPr>
            <a:lvl4pPr marL="4319854" indent="0">
              <a:buNone/>
              <a:defRPr sz="5039" b="1"/>
            </a:lvl4pPr>
            <a:lvl5pPr marL="5759806" indent="0">
              <a:buNone/>
              <a:defRPr sz="5039" b="1"/>
            </a:lvl5pPr>
            <a:lvl6pPr marL="7199757" indent="0">
              <a:buNone/>
              <a:defRPr sz="5039" b="1"/>
            </a:lvl6pPr>
            <a:lvl7pPr marL="8639708" indent="0">
              <a:buNone/>
              <a:defRPr sz="5039" b="1"/>
            </a:lvl7pPr>
            <a:lvl8pPr marL="10079660" indent="0">
              <a:buNone/>
              <a:defRPr sz="5039" b="1"/>
            </a:lvl8pPr>
            <a:lvl9pPr marL="11519611" indent="0">
              <a:buNone/>
              <a:defRPr sz="5039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7889827"/>
            <a:ext cx="13706415" cy="116047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5294885"/>
            <a:ext cx="13773917" cy="2594941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39951" indent="0">
              <a:buNone/>
              <a:defRPr sz="6299" b="1"/>
            </a:lvl2pPr>
            <a:lvl3pPr marL="2879903" indent="0">
              <a:buNone/>
              <a:defRPr sz="5669" b="1"/>
            </a:lvl3pPr>
            <a:lvl4pPr marL="4319854" indent="0">
              <a:buNone/>
              <a:defRPr sz="5039" b="1"/>
            </a:lvl4pPr>
            <a:lvl5pPr marL="5759806" indent="0">
              <a:buNone/>
              <a:defRPr sz="5039" b="1"/>
            </a:lvl5pPr>
            <a:lvl6pPr marL="7199757" indent="0">
              <a:buNone/>
              <a:defRPr sz="5039" b="1"/>
            </a:lvl6pPr>
            <a:lvl7pPr marL="8639708" indent="0">
              <a:buNone/>
              <a:defRPr sz="5039" b="1"/>
            </a:lvl7pPr>
            <a:lvl8pPr marL="10079660" indent="0">
              <a:buNone/>
              <a:defRPr sz="5039" b="1"/>
            </a:lvl8pPr>
            <a:lvl9pPr marL="11519611" indent="0">
              <a:buNone/>
              <a:defRPr sz="5039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7889827"/>
            <a:ext cx="13773917" cy="1160474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187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948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394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1439968"/>
            <a:ext cx="10449614" cy="5039889"/>
          </a:xfrm>
        </p:spPr>
        <p:txBody>
          <a:bodyPr anchor="b"/>
          <a:lstStyle>
            <a:lvl1pPr>
              <a:defRPr sz="1007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3109937"/>
            <a:ext cx="16402140" cy="15349662"/>
          </a:xfrm>
        </p:spPr>
        <p:txBody>
          <a:bodyPr/>
          <a:lstStyle>
            <a:lvl1pPr>
              <a:defRPr sz="10078"/>
            </a:lvl1pPr>
            <a:lvl2pPr>
              <a:defRPr sz="8819"/>
            </a:lvl2pPr>
            <a:lvl3pPr>
              <a:defRPr sz="7559"/>
            </a:lvl3pPr>
            <a:lvl4pPr>
              <a:defRPr sz="6299"/>
            </a:lvl4pPr>
            <a:lvl5pPr>
              <a:defRPr sz="6299"/>
            </a:lvl5pPr>
            <a:lvl6pPr>
              <a:defRPr sz="6299"/>
            </a:lvl6pPr>
            <a:lvl7pPr>
              <a:defRPr sz="6299"/>
            </a:lvl7pPr>
            <a:lvl8pPr>
              <a:defRPr sz="6299"/>
            </a:lvl8pPr>
            <a:lvl9pPr>
              <a:defRPr sz="62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6479857"/>
            <a:ext cx="10449614" cy="12004738"/>
          </a:xfrm>
        </p:spPr>
        <p:txBody>
          <a:bodyPr/>
          <a:lstStyle>
            <a:lvl1pPr marL="0" indent="0">
              <a:buNone/>
              <a:defRPr sz="5039"/>
            </a:lvl1pPr>
            <a:lvl2pPr marL="1439951" indent="0">
              <a:buNone/>
              <a:defRPr sz="4409"/>
            </a:lvl2pPr>
            <a:lvl3pPr marL="2879903" indent="0">
              <a:buNone/>
              <a:defRPr sz="3779"/>
            </a:lvl3pPr>
            <a:lvl4pPr marL="4319854" indent="0">
              <a:buNone/>
              <a:defRPr sz="3150"/>
            </a:lvl4pPr>
            <a:lvl5pPr marL="5759806" indent="0">
              <a:buNone/>
              <a:defRPr sz="3150"/>
            </a:lvl5pPr>
            <a:lvl6pPr marL="7199757" indent="0">
              <a:buNone/>
              <a:defRPr sz="3150"/>
            </a:lvl6pPr>
            <a:lvl7pPr marL="8639708" indent="0">
              <a:buNone/>
              <a:defRPr sz="3150"/>
            </a:lvl7pPr>
            <a:lvl8pPr marL="10079660" indent="0">
              <a:buNone/>
              <a:defRPr sz="3150"/>
            </a:lvl8pPr>
            <a:lvl9pPr marL="11519611" indent="0">
              <a:buNone/>
              <a:defRPr sz="31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398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1439968"/>
            <a:ext cx="10449614" cy="5039889"/>
          </a:xfrm>
        </p:spPr>
        <p:txBody>
          <a:bodyPr anchor="b"/>
          <a:lstStyle>
            <a:lvl1pPr>
              <a:defRPr sz="1007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3109937"/>
            <a:ext cx="16402140" cy="15349662"/>
          </a:xfrm>
        </p:spPr>
        <p:txBody>
          <a:bodyPr anchor="t"/>
          <a:lstStyle>
            <a:lvl1pPr marL="0" indent="0">
              <a:buNone/>
              <a:defRPr sz="10078"/>
            </a:lvl1pPr>
            <a:lvl2pPr marL="1439951" indent="0">
              <a:buNone/>
              <a:defRPr sz="8819"/>
            </a:lvl2pPr>
            <a:lvl3pPr marL="2879903" indent="0">
              <a:buNone/>
              <a:defRPr sz="7559"/>
            </a:lvl3pPr>
            <a:lvl4pPr marL="4319854" indent="0">
              <a:buNone/>
              <a:defRPr sz="6299"/>
            </a:lvl4pPr>
            <a:lvl5pPr marL="5759806" indent="0">
              <a:buNone/>
              <a:defRPr sz="6299"/>
            </a:lvl5pPr>
            <a:lvl6pPr marL="7199757" indent="0">
              <a:buNone/>
              <a:defRPr sz="6299"/>
            </a:lvl6pPr>
            <a:lvl7pPr marL="8639708" indent="0">
              <a:buNone/>
              <a:defRPr sz="6299"/>
            </a:lvl7pPr>
            <a:lvl8pPr marL="10079660" indent="0">
              <a:buNone/>
              <a:defRPr sz="6299"/>
            </a:lvl8pPr>
            <a:lvl9pPr marL="11519611" indent="0">
              <a:buNone/>
              <a:defRPr sz="6299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6479857"/>
            <a:ext cx="10449614" cy="12004738"/>
          </a:xfrm>
        </p:spPr>
        <p:txBody>
          <a:bodyPr/>
          <a:lstStyle>
            <a:lvl1pPr marL="0" indent="0">
              <a:buNone/>
              <a:defRPr sz="5039"/>
            </a:lvl1pPr>
            <a:lvl2pPr marL="1439951" indent="0">
              <a:buNone/>
              <a:defRPr sz="4409"/>
            </a:lvl2pPr>
            <a:lvl3pPr marL="2879903" indent="0">
              <a:buNone/>
              <a:defRPr sz="3779"/>
            </a:lvl3pPr>
            <a:lvl4pPr marL="4319854" indent="0">
              <a:buNone/>
              <a:defRPr sz="3150"/>
            </a:lvl4pPr>
            <a:lvl5pPr marL="5759806" indent="0">
              <a:buNone/>
              <a:defRPr sz="3150"/>
            </a:lvl5pPr>
            <a:lvl6pPr marL="7199757" indent="0">
              <a:buNone/>
              <a:defRPr sz="3150"/>
            </a:lvl6pPr>
            <a:lvl7pPr marL="8639708" indent="0">
              <a:buNone/>
              <a:defRPr sz="3150"/>
            </a:lvl7pPr>
            <a:lvl8pPr marL="10079660" indent="0">
              <a:buNone/>
              <a:defRPr sz="3150"/>
            </a:lvl8pPr>
            <a:lvl9pPr marL="11519611" indent="0">
              <a:buNone/>
              <a:defRPr sz="31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369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1149979"/>
            <a:ext cx="27944386" cy="41749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5749874"/>
            <a:ext cx="27944386" cy="13704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20019564"/>
            <a:ext cx="7289840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7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10005C-02C3-BC4A-8028-C5BC2F58AF67}" type="datetimeFigureOut">
              <a:rPr lang="en-US" smtClean="0"/>
              <a:t>12/22/25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20019564"/>
            <a:ext cx="10934760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7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20019564"/>
            <a:ext cx="7289840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7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56F945-9473-384C-B1A2-EFFA6D4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53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879903" rtl="0" eaLnBrk="1" latinLnBrk="0" hangingPunct="1">
        <a:lnSpc>
          <a:spcPct val="90000"/>
        </a:lnSpc>
        <a:spcBef>
          <a:spcPct val="0"/>
        </a:spcBef>
        <a:buNone/>
        <a:defRPr sz="138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19976" indent="-719976" algn="l" defTabSz="2879903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1pPr>
      <a:lvl2pPr marL="2159927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59" kern="1200">
          <a:solidFill>
            <a:schemeClr val="tx1"/>
          </a:solidFill>
          <a:latin typeface="+mn-lt"/>
          <a:ea typeface="+mn-ea"/>
          <a:cs typeface="+mn-cs"/>
        </a:defRPr>
      </a:lvl2pPr>
      <a:lvl3pPr marL="3599879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299" kern="1200">
          <a:solidFill>
            <a:schemeClr val="tx1"/>
          </a:solidFill>
          <a:latin typeface="+mn-lt"/>
          <a:ea typeface="+mn-ea"/>
          <a:cs typeface="+mn-cs"/>
        </a:defRPr>
      </a:lvl3pPr>
      <a:lvl4pPr marL="5039830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6479781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919733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9359684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799636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2239587" indent="-719976" algn="l" defTabSz="2879903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1pPr>
      <a:lvl2pPr marL="1439951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879903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3pPr>
      <a:lvl4pPr marL="4319854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5759806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199757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8639708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079660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1519611" algn="l" defTabSz="2879903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9.wdp"/><Relationship Id="rId3" Type="http://schemas.microsoft.com/office/2007/relationships/hdphoto" Target="../media/hdphoto4.wdp"/><Relationship Id="rId7" Type="http://schemas.microsoft.com/office/2007/relationships/hdphoto" Target="../media/hdphoto6.wdp"/><Relationship Id="rId12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microsoft.com/office/2007/relationships/hdphoto" Target="../media/hdphoto8.wdp"/><Relationship Id="rId5" Type="http://schemas.microsoft.com/office/2007/relationships/hdphoto" Target="../media/hdphoto5.wdp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microsoft.com/office/2007/relationships/hdphoto" Target="../media/hdphoto7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3">
            <a:extLst>
              <a:ext uri="{FF2B5EF4-FFF2-40B4-BE49-F238E27FC236}">
                <a16:creationId xmlns:a16="http://schemas.microsoft.com/office/drawing/2014/main" id="{03BDD8EC-F774-C9A7-1350-E75544D2B9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lum brigh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90"/>
          <a:stretch/>
        </p:blipFill>
        <p:spPr bwMode="auto">
          <a:xfrm>
            <a:off x="-356" y="0"/>
            <a:ext cx="32400000" cy="215995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033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tructure made of matches and balls&#10;&#10;Description automatically generated">
            <a:extLst>
              <a:ext uri="{FF2B5EF4-FFF2-40B4-BE49-F238E27FC236}">
                <a16:creationId xmlns:a16="http://schemas.microsoft.com/office/drawing/2014/main" id="{44B586AE-0B7E-AEF2-1FB4-D1430EFDB6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126" t="18654" r="14618" b="6264"/>
          <a:stretch/>
        </p:blipFill>
        <p:spPr>
          <a:xfrm>
            <a:off x="-356" y="0"/>
            <a:ext cx="32400000" cy="2159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914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E01458-1FFE-2844-44E7-6F5718BEFB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443" t="6004" r="1491" b="2950"/>
          <a:stretch/>
        </p:blipFill>
        <p:spPr>
          <a:xfrm>
            <a:off x="-356" y="0"/>
            <a:ext cx="32400000" cy="2159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436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E490CE-D409-3E9C-93D1-5441807A6A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555" t="24014" r="18160" b="12849"/>
          <a:stretch/>
        </p:blipFill>
        <p:spPr>
          <a:xfrm>
            <a:off x="-356" y="0"/>
            <a:ext cx="32400000" cy="2159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128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C02D0AE-0240-37C3-8E9A-EAA0818F161D}"/>
              </a:ext>
            </a:extLst>
          </p:cNvPr>
          <p:cNvGrpSpPr/>
          <p:nvPr/>
        </p:nvGrpSpPr>
        <p:grpSpPr>
          <a:xfrm>
            <a:off x="1485560" y="1436120"/>
            <a:ext cx="29428169" cy="18727284"/>
            <a:chOff x="1671144" y="1439762"/>
            <a:chExt cx="29428169" cy="18727284"/>
          </a:xfrm>
        </p:grpSpPr>
        <p:pic>
          <p:nvPicPr>
            <p:cNvPr id="10" name="Picture 9" descr="A wooden shelf with flowers on it&#10;&#10;Description automatically generated">
              <a:extLst>
                <a:ext uri="{FF2B5EF4-FFF2-40B4-BE49-F238E27FC236}">
                  <a16:creationId xmlns:a16="http://schemas.microsoft.com/office/drawing/2014/main" id="{1FE5ACBB-314F-F885-B4B2-7678784783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"/>
                      </a14:imgEffect>
                    </a14:imgLayer>
                  </a14:imgProps>
                </a:ext>
              </a:extLst>
            </a:blip>
            <a:srcRect l="16396" t="4826" r="21173" b="1383"/>
            <a:stretch/>
          </p:blipFill>
          <p:spPr>
            <a:xfrm>
              <a:off x="1671144" y="10792479"/>
              <a:ext cx="9360000" cy="9374567"/>
            </a:xfrm>
            <a:prstGeom prst="rect">
              <a:avLst/>
            </a:prstGeom>
          </p:spPr>
        </p:pic>
        <p:pic>
          <p:nvPicPr>
            <p:cNvPr id="11" name="Picture 10" descr="A wooden shelf with flowers on it&#10;&#10;Description automatically generated">
              <a:extLst>
                <a:ext uri="{FF2B5EF4-FFF2-40B4-BE49-F238E27FC236}">
                  <a16:creationId xmlns:a16="http://schemas.microsoft.com/office/drawing/2014/main" id="{E72803B2-F7A5-B694-81B2-1B18275B27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"/>
                      </a14:imgEffect>
                    </a14:imgLayer>
                  </a14:imgProps>
                </a:ext>
              </a:extLst>
            </a:blip>
            <a:srcRect l="17070" t="4194" r="20500" b="2015"/>
            <a:stretch/>
          </p:blipFill>
          <p:spPr>
            <a:xfrm>
              <a:off x="21739313" y="10792479"/>
              <a:ext cx="9360000" cy="9374567"/>
            </a:xfrm>
            <a:prstGeom prst="rect">
              <a:avLst/>
            </a:prstGeom>
          </p:spPr>
        </p:pic>
        <p:pic>
          <p:nvPicPr>
            <p:cNvPr id="12" name="Picture 11" descr="A wooden shelf with flowers on it&#10;&#10;Description automatically generated">
              <a:extLst>
                <a:ext uri="{FF2B5EF4-FFF2-40B4-BE49-F238E27FC236}">
                  <a16:creationId xmlns:a16="http://schemas.microsoft.com/office/drawing/2014/main" id="{7913C547-0F33-0964-BF74-43ECA18664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10000"/>
                      </a14:imgEffect>
                    </a14:imgLayer>
                  </a14:imgProps>
                </a:ext>
              </a:extLst>
            </a:blip>
            <a:srcRect l="16396" t="4826" r="21173" b="1383"/>
            <a:stretch/>
          </p:blipFill>
          <p:spPr>
            <a:xfrm>
              <a:off x="11692836" y="10792479"/>
              <a:ext cx="9360000" cy="9374567"/>
            </a:xfrm>
            <a:prstGeom prst="rect">
              <a:avLst/>
            </a:prstGeom>
          </p:spPr>
        </p:pic>
        <p:pic>
          <p:nvPicPr>
            <p:cNvPr id="13" name="图片 529">
              <a:extLst>
                <a:ext uri="{FF2B5EF4-FFF2-40B4-BE49-F238E27FC236}">
                  <a16:creationId xmlns:a16="http://schemas.microsoft.com/office/drawing/2014/main" id="{4DC043EC-5E75-23AB-4F14-B277FCA0AB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10000" contrast="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33" t="11774" r="28115" b="14224"/>
            <a:stretch/>
          </p:blipFill>
          <p:spPr>
            <a:xfrm>
              <a:off x="12199559" y="1439762"/>
              <a:ext cx="8346555" cy="9000013"/>
            </a:xfrm>
            <a:prstGeom prst="rect">
              <a:avLst/>
            </a:prstGeom>
          </p:spPr>
        </p:pic>
        <p:pic>
          <p:nvPicPr>
            <p:cNvPr id="14" name="图片 534">
              <a:extLst>
                <a:ext uri="{FF2B5EF4-FFF2-40B4-BE49-F238E27FC236}">
                  <a16:creationId xmlns:a16="http://schemas.microsoft.com/office/drawing/2014/main" id="{2AED741F-3FA4-3A9F-1D8A-C17311B633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bright="10000" contrast="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33" t="11774" r="28115" b="14224"/>
            <a:stretch/>
          </p:blipFill>
          <p:spPr>
            <a:xfrm>
              <a:off x="22246036" y="1439762"/>
              <a:ext cx="8346555" cy="9000013"/>
            </a:xfrm>
            <a:prstGeom prst="rect">
              <a:avLst/>
            </a:prstGeom>
          </p:spPr>
        </p:pic>
        <p:pic>
          <p:nvPicPr>
            <p:cNvPr id="15" name="图片 536">
              <a:extLst>
                <a:ext uri="{FF2B5EF4-FFF2-40B4-BE49-F238E27FC236}">
                  <a16:creationId xmlns:a16="http://schemas.microsoft.com/office/drawing/2014/main" id="{5D1F62E5-4FDC-9971-F627-3601E59855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rightnessContrast bright="10000" contrast="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33" t="11774" r="28115" b="14224"/>
            <a:stretch/>
          </p:blipFill>
          <p:spPr>
            <a:xfrm>
              <a:off x="2177867" y="1439762"/>
              <a:ext cx="8346555" cy="90000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0226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earing a face mask sitting in a chair&#10;&#10;AI-generated content may be incorrect.">
            <a:extLst>
              <a:ext uri="{FF2B5EF4-FFF2-40B4-BE49-F238E27FC236}">
                <a16:creationId xmlns:a16="http://schemas.microsoft.com/office/drawing/2014/main" id="{1A79101E-69FB-ABC2-760A-7C0F123F4B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2000"/>
                    </a14:imgEffect>
                  </a14:imgLayer>
                </a14:imgProps>
              </a:ext>
            </a:extLst>
          </a:blip>
          <a:srcRect l="16538" t="12668" r="8764" b="12808"/>
          <a:stretch/>
        </p:blipFill>
        <p:spPr>
          <a:xfrm>
            <a:off x="-356" y="0"/>
            <a:ext cx="32400000" cy="2159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690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</TotalTime>
  <Words>0</Words>
  <Application>Microsoft Macintosh PowerPoint</Application>
  <PresentationFormat>Custom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Song Peng</dc:creator>
  <cp:lastModifiedBy>Song Peng</cp:lastModifiedBy>
  <cp:revision>83</cp:revision>
  <dcterms:created xsi:type="dcterms:W3CDTF">2025-12-21T10:12:21Z</dcterms:created>
  <dcterms:modified xsi:type="dcterms:W3CDTF">2025-12-22T07:39:49Z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2025-12-21T10:13:00Z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64cba96b-f82c-4c87-81ca-dfd338591c9f</vt:lpwstr>
  </property>
  <property fmtid="{D5CDD505-2E9C-101B-9397-08002B2CF9AE}" pid="8" name="MSIP_Label_be298231-ee28-4c9e-9ffa-238d0040efda_ContentBits">
    <vt:lpwstr>0</vt:lpwstr>
  </property>
</Properties>
</file>

<file path=docProps/thumbnail.jpeg>
</file>